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5"/>
  </p:notesMasterIdLst>
  <p:sldIdLst>
    <p:sldId id="256" r:id="rId9"/>
    <p:sldId id="556" r:id="rId10"/>
    <p:sldId id="624" r:id="rId11"/>
    <p:sldId id="625" r:id="rId12"/>
    <p:sldId id="633" r:id="rId13"/>
    <p:sldId id="627" r:id="rId14"/>
    <p:sldId id="641" r:id="rId15"/>
    <p:sldId id="629" r:id="rId16"/>
    <p:sldId id="638" r:id="rId17"/>
    <p:sldId id="634" r:id="rId18"/>
    <p:sldId id="631" r:id="rId19"/>
    <p:sldId id="557" r:id="rId20"/>
    <p:sldId id="632" r:id="rId21"/>
    <p:sldId id="612" r:id="rId22"/>
    <p:sldId id="580" r:id="rId23"/>
    <p:sldId id="609" r:id="rId24"/>
    <p:sldId id="572" r:id="rId25"/>
    <p:sldId id="573" r:id="rId26"/>
    <p:sldId id="613" r:id="rId27"/>
    <p:sldId id="654" r:id="rId28"/>
    <p:sldId id="637" r:id="rId29"/>
    <p:sldId id="642" r:id="rId30"/>
    <p:sldId id="644" r:id="rId31"/>
    <p:sldId id="640" r:id="rId32"/>
    <p:sldId id="646" r:id="rId33"/>
    <p:sldId id="643" r:id="rId34"/>
    <p:sldId id="645" r:id="rId35"/>
    <p:sldId id="655" r:id="rId36"/>
    <p:sldId id="636" r:id="rId37"/>
    <p:sldId id="647" r:id="rId38"/>
    <p:sldId id="648" r:id="rId39"/>
    <p:sldId id="649" r:id="rId40"/>
    <p:sldId id="656" r:id="rId41"/>
    <p:sldId id="635" r:id="rId42"/>
    <p:sldId id="650" r:id="rId43"/>
    <p:sldId id="651" r:id="rId44"/>
    <p:sldId id="652" r:id="rId45"/>
    <p:sldId id="639" r:id="rId46"/>
    <p:sldId id="653" r:id="rId47"/>
    <p:sldId id="657" r:id="rId48"/>
    <p:sldId id="630" r:id="rId49"/>
    <p:sldId id="607" r:id="rId50"/>
    <p:sldId id="567" r:id="rId51"/>
    <p:sldId id="582" r:id="rId52"/>
    <p:sldId id="562" r:id="rId53"/>
    <p:sldId id="563" r:id="rId54"/>
    <p:sldId id="564" r:id="rId55"/>
    <p:sldId id="620" r:id="rId56"/>
    <p:sldId id="621" r:id="rId57"/>
    <p:sldId id="622" r:id="rId58"/>
    <p:sldId id="593" r:id="rId59"/>
    <p:sldId id="594" r:id="rId60"/>
    <p:sldId id="604" r:id="rId61"/>
    <p:sldId id="605" r:id="rId62"/>
    <p:sldId id="495" r:id="rId63"/>
    <p:sldId id="454"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67" autoAdjust="0"/>
    <p:restoredTop sz="78365" autoAdjust="0"/>
  </p:normalViewPr>
  <p:slideViewPr>
    <p:cSldViewPr snapToGrid="0">
      <p:cViewPr varScale="1">
        <p:scale>
          <a:sx n="83" d="100"/>
          <a:sy n="83" d="100"/>
        </p:scale>
        <p:origin x="1208" y="1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notesMaster" Target="notesMasters/notesMaster1.xml"/><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70" Type="http://schemas.openxmlformats.org/officeDocument/2006/relationships/tableStyles" Target="tableStyle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endParaRPr lang="en-US" sz="15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solidFill>
                <a:schemeClr val="tx2"/>
              </a:solidFill>
            </a:rPr>
            <a:t>Authentication, </a:t>
          </a:r>
          <a:br>
            <a:rPr lang="en-US" sz="1500" kern="1200" dirty="0">
              <a:solidFill>
                <a:schemeClr val="tx2"/>
              </a:solidFill>
            </a:rPr>
          </a:br>
          <a:r>
            <a:rPr lang="en-US" sz="15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solidFill>
                <a:schemeClr val="tx2"/>
              </a:solidFill>
            </a:rPr>
            <a:t>SSO, </a:t>
          </a:r>
          <a:br>
            <a:rPr lang="en-US" sz="1500" kern="1200" dirty="0">
              <a:solidFill>
                <a:schemeClr val="tx2"/>
              </a:solidFill>
            </a:rPr>
          </a:br>
          <a:r>
            <a:rPr lang="en-US" sz="15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5/6/16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Summarize earlier slide</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Mobile Service easily connects to SQL Database</a:t>
            </a:r>
          </a:p>
          <a:p>
            <a:pPr marL="171450" indent="-171450">
              <a:buFontTx/>
              <a:buChar char="•"/>
            </a:pPr>
            <a:r>
              <a:rPr lang="en-US" baseline="0" dirty="0"/>
              <a:t>SQL offers rich querying and indexing capabilities</a:t>
            </a:r>
          </a:p>
          <a:p>
            <a:pPr marL="171450" indent="-171450">
              <a:buFontTx/>
              <a:buChar char="•"/>
            </a:pPr>
            <a:r>
              <a:rPr lang="en-US" baseline="0" dirty="0"/>
              <a:t>Dynamic Schematization means you don’t have to be a DBA and manage schema</a:t>
            </a:r>
          </a:p>
          <a:p>
            <a:pPr marL="171450" indent="-171450">
              <a:buFontTx/>
              <a:buChar char="•"/>
            </a:pPr>
            <a:r>
              <a:rPr lang="en-US" baseline="0" dirty="0"/>
              <a:t>Data can be managed in:</a:t>
            </a:r>
          </a:p>
          <a:p>
            <a:pPr marL="628650" lvl="1" indent="-171450">
              <a:buFontTx/>
              <a:buChar char="•"/>
            </a:pPr>
            <a:r>
              <a:rPr lang="en-US" baseline="0" dirty="0"/>
              <a:t>Azure Portal (read and delete data)</a:t>
            </a:r>
          </a:p>
          <a:p>
            <a:pPr marL="628650" lvl="1" indent="-171450">
              <a:buFontTx/>
              <a:buChar char="•"/>
            </a:pPr>
            <a:r>
              <a:rPr lang="en-US" baseline="0" dirty="0"/>
              <a:t>SQL Portal (Silverlight)</a:t>
            </a:r>
          </a:p>
          <a:p>
            <a:pPr marL="628650" lvl="1" indent="-171450">
              <a:buFontTx/>
              <a:buChar char="•"/>
            </a:pPr>
            <a:r>
              <a:rPr lang="en-US" baseline="0" dirty="0"/>
              <a:t>SQL Management Studio (windows)</a:t>
            </a:r>
          </a:p>
          <a:p>
            <a:pPr marL="628650" lvl="1" indent="-171450">
              <a:buFontTx/>
              <a:buChar char="•"/>
            </a:pPr>
            <a:r>
              <a:rPr lang="en-US" baseline="0" dirty="0"/>
              <a:t>REST API (used by SDKs)</a:t>
            </a:r>
          </a:p>
          <a:p>
            <a:pPr marL="628650" lvl="1" indent="-171450">
              <a:buFontTx/>
              <a:buChar char="•"/>
            </a:pPr>
            <a:r>
              <a:rPr lang="en-US" baseline="0" dirty="0"/>
              <a:t>Azure CLI tools</a:t>
            </a:r>
          </a:p>
          <a:p>
            <a:pPr marL="628650" lvl="1" indent="-171450">
              <a:buFontTx/>
              <a:buChar char="•"/>
            </a:pPr>
            <a:r>
              <a:rPr lang="en-US" baseline="0" dirty="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dirty="0"/>
              <a:t>Node backend generates</a:t>
            </a:r>
            <a:r>
              <a:rPr lang="en-US" baseline="0" dirty="0"/>
              <a:t> Node scripts for each table action</a:t>
            </a:r>
          </a:p>
          <a:p>
            <a:pPr marL="171450" indent="-171450">
              <a:buFontTx/>
              <a:buChar char="•"/>
            </a:pPr>
            <a:r>
              <a:rPr lang="en-US" baseline="0" dirty="0"/>
              <a:t>Scripts intercept CRUD requests</a:t>
            </a:r>
          </a:p>
          <a:p>
            <a:pPr marL="171450" indent="-171450">
              <a:buFontTx/>
              <a:buChar char="•"/>
            </a:pPr>
            <a:r>
              <a:rPr lang="en-US" baseline="0" dirty="0"/>
              <a:t>Pass to SQL by default</a:t>
            </a:r>
          </a:p>
          <a:p>
            <a:pPr marL="171450" indent="-171450">
              <a:buFontTx/>
              <a:buChar char="•"/>
            </a:pPr>
            <a:r>
              <a:rPr lang="en-US" baseline="0" dirty="0"/>
              <a:t>Custom logic added here</a:t>
            </a:r>
          </a:p>
          <a:p>
            <a:pPr marL="171450" indent="-171450">
              <a:buFontTx/>
              <a:buChar char="•"/>
            </a:pPr>
            <a:r>
              <a:rPr lang="en-US" baseline="0" dirty="0"/>
              <a:t>Edit in portal (NODE)</a:t>
            </a:r>
          </a:p>
          <a:p>
            <a:pPr marL="171450" indent="-171450">
              <a:buFontTx/>
              <a:buChar char="•"/>
            </a:pPr>
            <a:r>
              <a:rPr lang="en-US" baseline="0" dirty="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All scripts so far tied to a table action</a:t>
            </a:r>
          </a:p>
          <a:p>
            <a:pPr marL="171450" indent="-171450">
              <a:buFontTx/>
              <a:buChar char="•"/>
            </a:pPr>
            <a:r>
              <a:rPr lang="en-US" baseline="0" dirty="0"/>
              <a:t>Custom APIs are non-table based endpoints</a:t>
            </a:r>
          </a:p>
          <a:p>
            <a:pPr marL="171450" indent="-171450">
              <a:buFontTx/>
              <a:buChar char="•"/>
            </a:pPr>
            <a:r>
              <a:rPr lang="en-US" baseline="0" dirty="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pitchFamily="34" charset="0"/>
                <a:ea typeface="+mn-ea"/>
                <a:cs typeface="+mn-cs"/>
              </a:rPr>
              <a:t>Slide Objectives: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Transition:</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Speaking Points: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Notes: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5/6/16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1547850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2719702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06/05/16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06/05/16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5/6/16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5/6/16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34" Type="http://schemas.openxmlformats.org/officeDocument/2006/relationships/image" Target="../media/image1.png"/><Relationship Id="rId3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theme" Target="../theme/theme2.xml"/><Relationship Id="rId16" Type="http://schemas.openxmlformats.org/officeDocument/2006/relationships/image" Target="../media/image10.png"/><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5.xml"/><Relationship Id="rId20" Type="http://schemas.openxmlformats.org/officeDocument/2006/relationships/slideLayout" Target="../slideLayouts/slideLayout66.xml"/><Relationship Id="rId21" Type="http://schemas.openxmlformats.org/officeDocument/2006/relationships/slideLayout" Target="../slideLayouts/slideLayout67.xml"/><Relationship Id="rId22" Type="http://schemas.openxmlformats.org/officeDocument/2006/relationships/slideLayout" Target="../slideLayouts/slideLayout68.xml"/><Relationship Id="rId23" Type="http://schemas.openxmlformats.org/officeDocument/2006/relationships/slideLayout" Target="../slideLayouts/slideLayout69.xml"/><Relationship Id="rId24" Type="http://schemas.openxmlformats.org/officeDocument/2006/relationships/slideLayout" Target="../slideLayouts/slideLayout70.xml"/><Relationship Id="rId25" Type="http://schemas.openxmlformats.org/officeDocument/2006/relationships/slideLayout" Target="../slideLayouts/slideLayout71.xml"/><Relationship Id="rId26" Type="http://schemas.openxmlformats.org/officeDocument/2006/relationships/slideLayout" Target="../slideLayouts/slideLayout72.xml"/><Relationship Id="rId27" Type="http://schemas.openxmlformats.org/officeDocument/2006/relationships/slideLayout" Target="../slideLayouts/slideLayout73.xml"/><Relationship Id="rId28" Type="http://schemas.openxmlformats.org/officeDocument/2006/relationships/slideLayout" Target="../slideLayouts/slideLayout74.xml"/><Relationship Id="rId29" Type="http://schemas.openxmlformats.org/officeDocument/2006/relationships/slideLayout" Target="../slideLayouts/slideLayout75.xml"/><Relationship Id="rId30" Type="http://schemas.openxmlformats.org/officeDocument/2006/relationships/theme" Target="../theme/theme3.xml"/><Relationship Id="rId31" Type="http://schemas.openxmlformats.org/officeDocument/2006/relationships/image" Target="../media/image10.png"/><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slideLayout" Target="../slideLayouts/slideLayout62.xml"/><Relationship Id="rId17" Type="http://schemas.openxmlformats.org/officeDocument/2006/relationships/slideLayout" Target="../slideLayouts/slideLayout63.xml"/><Relationship Id="rId18" Type="http://schemas.openxmlformats.org/officeDocument/2006/relationships/slideLayout" Target="../slideLayouts/slideLayout64.xml"/><Relationship Id="rId19" Type="http://schemas.openxmlformats.org/officeDocument/2006/relationships/slideLayout" Target="../slideLayouts/slideLayout6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4.xml"/><Relationship Id="rId20" Type="http://schemas.openxmlformats.org/officeDocument/2006/relationships/slideLayout" Target="../slideLayouts/slideLayout95.xml"/><Relationship Id="rId21" Type="http://schemas.openxmlformats.org/officeDocument/2006/relationships/slideLayout" Target="../slideLayouts/slideLayout96.xml"/><Relationship Id="rId22" Type="http://schemas.openxmlformats.org/officeDocument/2006/relationships/slideLayout" Target="../slideLayouts/slideLayout97.xml"/><Relationship Id="rId23" Type="http://schemas.openxmlformats.org/officeDocument/2006/relationships/slideLayout" Target="../slideLayouts/slideLayout98.xml"/><Relationship Id="rId24" Type="http://schemas.openxmlformats.org/officeDocument/2006/relationships/slideLayout" Target="../slideLayouts/slideLayout99.xml"/><Relationship Id="rId25" Type="http://schemas.openxmlformats.org/officeDocument/2006/relationships/slideLayout" Target="../slideLayouts/slideLayout100.xml"/><Relationship Id="rId26" Type="http://schemas.openxmlformats.org/officeDocument/2006/relationships/slideLayout" Target="../slideLayouts/slideLayout101.xml"/><Relationship Id="rId27" Type="http://schemas.openxmlformats.org/officeDocument/2006/relationships/slideLayout" Target="../slideLayouts/slideLayout102.xml"/><Relationship Id="rId28" Type="http://schemas.openxmlformats.org/officeDocument/2006/relationships/slideLayout" Target="../slideLayouts/slideLayout103.xml"/><Relationship Id="rId29" Type="http://schemas.openxmlformats.org/officeDocument/2006/relationships/slideLayout" Target="../slideLayouts/slideLayout104.xml"/><Relationship Id="rId30" Type="http://schemas.openxmlformats.org/officeDocument/2006/relationships/theme" Target="../theme/theme4.xml"/><Relationship Id="rId10" Type="http://schemas.openxmlformats.org/officeDocument/2006/relationships/slideLayout" Target="../slideLayouts/slideLayout85.xml"/><Relationship Id="rId11" Type="http://schemas.openxmlformats.org/officeDocument/2006/relationships/slideLayout" Target="../slideLayouts/slideLayout86.xml"/><Relationship Id="rId12" Type="http://schemas.openxmlformats.org/officeDocument/2006/relationships/slideLayout" Target="../slideLayouts/slideLayout87.xml"/><Relationship Id="rId13" Type="http://schemas.openxmlformats.org/officeDocument/2006/relationships/slideLayout" Target="../slideLayouts/slideLayout88.xml"/><Relationship Id="rId14" Type="http://schemas.openxmlformats.org/officeDocument/2006/relationships/slideLayout" Target="../slideLayouts/slideLayout89.xml"/><Relationship Id="rId15" Type="http://schemas.openxmlformats.org/officeDocument/2006/relationships/slideLayout" Target="../slideLayouts/slideLayout90.xml"/><Relationship Id="rId16" Type="http://schemas.openxmlformats.org/officeDocument/2006/relationships/slideLayout" Target="../slideLayouts/slideLayout91.xml"/><Relationship Id="rId17" Type="http://schemas.openxmlformats.org/officeDocument/2006/relationships/slideLayout" Target="../slideLayouts/slideLayout92.xml"/><Relationship Id="rId18" Type="http://schemas.openxmlformats.org/officeDocument/2006/relationships/slideLayout" Target="../slideLayouts/slideLayout93.xml"/><Relationship Id="rId19" Type="http://schemas.openxmlformats.org/officeDocument/2006/relationships/slideLayout" Target="../slideLayouts/slideLayout94.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13.xml"/><Relationship Id="rId20" Type="http://schemas.openxmlformats.org/officeDocument/2006/relationships/slideLayout" Target="../slideLayouts/slideLayout124.xml"/><Relationship Id="rId21" Type="http://schemas.openxmlformats.org/officeDocument/2006/relationships/slideLayout" Target="../slideLayouts/slideLayout125.xml"/><Relationship Id="rId22" Type="http://schemas.openxmlformats.org/officeDocument/2006/relationships/theme" Target="../theme/theme5.xml"/><Relationship Id="rId23" Type="http://schemas.openxmlformats.org/officeDocument/2006/relationships/image" Target="../media/image10.png"/><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slideLayout" Target="../slideLayouts/slideLayout122.xml"/><Relationship Id="rId19" Type="http://schemas.openxmlformats.org/officeDocument/2006/relationships/slideLayout" Target="../slideLayouts/slideLayout123.xml"/><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1" Type="http://schemas.openxmlformats.org/officeDocument/2006/relationships/image" Target="../media/image50.emf"/><Relationship Id="rId12"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7" Type="http://schemas.openxmlformats.org/officeDocument/2006/relationships/image" Target="../media/image46.emf"/><Relationship Id="rId8" Type="http://schemas.openxmlformats.org/officeDocument/2006/relationships/image" Target="../media/image47.emf"/><Relationship Id="rId9" Type="http://schemas.openxmlformats.org/officeDocument/2006/relationships/image" Target="../media/image48.emf"/><Relationship Id="rId10" Type="http://schemas.openxmlformats.org/officeDocument/2006/relationships/image" Target="../media/image4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jpe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9" Type="http://schemas.openxmlformats.org/officeDocument/2006/relationships/image" Target="../media/image68.emf"/><Relationship Id="rId20" Type="http://schemas.openxmlformats.org/officeDocument/2006/relationships/image" Target="../media/image79.emf"/><Relationship Id="rId21" Type="http://schemas.openxmlformats.org/officeDocument/2006/relationships/image" Target="../media/image80.emf"/><Relationship Id="rId22" Type="http://schemas.openxmlformats.org/officeDocument/2006/relationships/image" Target="../media/image81.emf"/><Relationship Id="rId23" Type="http://schemas.openxmlformats.org/officeDocument/2006/relationships/image" Target="../media/image82.emf"/><Relationship Id="rId10" Type="http://schemas.openxmlformats.org/officeDocument/2006/relationships/image" Target="../media/image69.emf"/><Relationship Id="rId11" Type="http://schemas.openxmlformats.org/officeDocument/2006/relationships/image" Target="../media/image70.emf"/><Relationship Id="rId12" Type="http://schemas.openxmlformats.org/officeDocument/2006/relationships/image" Target="../media/image71.png"/><Relationship Id="rId13" Type="http://schemas.openxmlformats.org/officeDocument/2006/relationships/image" Target="../media/image72.emf"/><Relationship Id="rId14" Type="http://schemas.openxmlformats.org/officeDocument/2006/relationships/image" Target="../media/image73.emf"/><Relationship Id="rId15" Type="http://schemas.openxmlformats.org/officeDocument/2006/relationships/image" Target="../media/image74.emf"/><Relationship Id="rId16" Type="http://schemas.openxmlformats.org/officeDocument/2006/relationships/image" Target="../media/image75.emf"/><Relationship Id="rId17" Type="http://schemas.openxmlformats.org/officeDocument/2006/relationships/image" Target="../media/image76.emf"/><Relationship Id="rId18" Type="http://schemas.openxmlformats.org/officeDocument/2006/relationships/image" Target="../media/image77.emf"/><Relationship Id="rId19" Type="http://schemas.openxmlformats.org/officeDocument/2006/relationships/image" Target="../media/image78.emf"/><Relationship Id="rId1" Type="http://schemas.openxmlformats.org/officeDocument/2006/relationships/slideLayout" Target="../slideLayouts/slideLayout5.xml"/><Relationship Id="rId2" Type="http://schemas.openxmlformats.org/officeDocument/2006/relationships/image" Target="../media/image61.emf"/><Relationship Id="rId3" Type="http://schemas.openxmlformats.org/officeDocument/2006/relationships/image" Target="../media/image62.emf"/><Relationship Id="rId4" Type="http://schemas.openxmlformats.org/officeDocument/2006/relationships/image" Target="../media/image63.emf"/><Relationship Id="rId5" Type="http://schemas.openxmlformats.org/officeDocument/2006/relationships/image" Target="../media/image64.emf"/><Relationship Id="rId6" Type="http://schemas.openxmlformats.org/officeDocument/2006/relationships/image" Target="../media/image65.emf"/><Relationship Id="rId7" Type="http://schemas.openxmlformats.org/officeDocument/2006/relationships/image" Target="../media/image66.emf"/><Relationship Id="rId8" Type="http://schemas.openxmlformats.org/officeDocument/2006/relationships/image" Target="../media/image67.emf"/></Relationships>
</file>

<file path=ppt/slides/_rels/slide18.xml.rels><?xml version="1.0" encoding="UTF-8" standalone="yes"?>
<Relationships xmlns="http://schemas.openxmlformats.org/package/2006/relationships"><Relationship Id="rId9" Type="http://schemas.openxmlformats.org/officeDocument/2006/relationships/image" Target="../media/image64.emf"/><Relationship Id="rId20" Type="http://schemas.openxmlformats.org/officeDocument/2006/relationships/image" Target="../media/image79.emf"/><Relationship Id="rId21" Type="http://schemas.openxmlformats.org/officeDocument/2006/relationships/image" Target="../media/image80.emf"/><Relationship Id="rId22" Type="http://schemas.openxmlformats.org/officeDocument/2006/relationships/image" Target="../media/image81.emf"/><Relationship Id="rId23" Type="http://schemas.openxmlformats.org/officeDocument/2006/relationships/image" Target="../media/image85.emf"/><Relationship Id="rId24" Type="http://schemas.openxmlformats.org/officeDocument/2006/relationships/image" Target="../media/image86.emf"/><Relationship Id="rId25" Type="http://schemas.openxmlformats.org/officeDocument/2006/relationships/image" Target="../media/image87.emf"/><Relationship Id="rId26" Type="http://schemas.openxmlformats.org/officeDocument/2006/relationships/image" Target="../media/image82.emf"/><Relationship Id="rId10" Type="http://schemas.openxmlformats.org/officeDocument/2006/relationships/image" Target="../media/image67.emf"/><Relationship Id="rId11" Type="http://schemas.openxmlformats.org/officeDocument/2006/relationships/image" Target="../media/image69.emf"/><Relationship Id="rId12" Type="http://schemas.openxmlformats.org/officeDocument/2006/relationships/image" Target="../media/image70.emf"/><Relationship Id="rId13" Type="http://schemas.openxmlformats.org/officeDocument/2006/relationships/image" Target="../media/image71.png"/><Relationship Id="rId14" Type="http://schemas.openxmlformats.org/officeDocument/2006/relationships/image" Target="../media/image73.emf"/><Relationship Id="rId15" Type="http://schemas.openxmlformats.org/officeDocument/2006/relationships/image" Target="../media/image74.emf"/><Relationship Id="rId16" Type="http://schemas.openxmlformats.org/officeDocument/2006/relationships/image" Target="../media/image75.emf"/><Relationship Id="rId17" Type="http://schemas.openxmlformats.org/officeDocument/2006/relationships/image" Target="../media/image77.emf"/><Relationship Id="rId18" Type="http://schemas.openxmlformats.org/officeDocument/2006/relationships/image" Target="../media/image78.emf"/><Relationship Id="rId19" Type="http://schemas.openxmlformats.org/officeDocument/2006/relationships/image" Target="../media/image84.emf"/><Relationship Id="rId1" Type="http://schemas.openxmlformats.org/officeDocument/2006/relationships/slideLayout" Target="../slideLayouts/slideLayout5.xml"/><Relationship Id="rId2" Type="http://schemas.openxmlformats.org/officeDocument/2006/relationships/image" Target="../media/image62.emf"/><Relationship Id="rId3" Type="http://schemas.openxmlformats.org/officeDocument/2006/relationships/image" Target="../media/image83.emf"/><Relationship Id="rId4" Type="http://schemas.openxmlformats.org/officeDocument/2006/relationships/image" Target="../media/image61.emf"/><Relationship Id="rId5" Type="http://schemas.openxmlformats.org/officeDocument/2006/relationships/image" Target="../media/image68.emf"/><Relationship Id="rId6" Type="http://schemas.openxmlformats.org/officeDocument/2006/relationships/image" Target="../media/image66.emf"/><Relationship Id="rId7" Type="http://schemas.openxmlformats.org/officeDocument/2006/relationships/image" Target="../media/image76.emf"/><Relationship Id="rId8" Type="http://schemas.openxmlformats.org/officeDocument/2006/relationships/image" Target="../media/image6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1" Type="http://schemas.openxmlformats.org/officeDocument/2006/relationships/image" Target="../media/image90.emf"/><Relationship Id="rId12" Type="http://schemas.openxmlformats.org/officeDocument/2006/relationships/image" Target="../media/image91.emf"/><Relationship Id="rId13" Type="http://schemas.openxmlformats.org/officeDocument/2006/relationships/image" Target="../media/image92.emf"/><Relationship Id="rId14" Type="http://schemas.openxmlformats.org/officeDocument/2006/relationships/image" Target="../media/image35.emf"/><Relationship Id="rId15" Type="http://schemas.openxmlformats.org/officeDocument/2006/relationships/image" Target="../media/image93.emf"/><Relationship Id="rId1" Type="http://schemas.openxmlformats.org/officeDocument/2006/relationships/slideLayout" Target="../slideLayouts/slideLayout26.xml"/><Relationship Id="rId2" Type="http://schemas.openxmlformats.org/officeDocument/2006/relationships/image" Target="../media/image88.emf"/><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2.emf"/><Relationship Id="rId7" Type="http://schemas.openxmlformats.org/officeDocument/2006/relationships/image" Target="../media/image31.emf"/><Relationship Id="rId8" Type="http://schemas.openxmlformats.org/officeDocument/2006/relationships/image" Target="../media/image33.emf"/><Relationship Id="rId9" Type="http://schemas.openxmlformats.org/officeDocument/2006/relationships/image" Target="../media/image34.emf"/><Relationship Id="rId10" Type="http://schemas.openxmlformats.org/officeDocument/2006/relationships/image" Target="../media/image89.emf"/></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53.png"/><Relationship Id="rId8" Type="http://schemas.openxmlformats.org/officeDocument/2006/relationships/image" Target="../media/image99.png"/><Relationship Id="rId1" Type="http://schemas.openxmlformats.org/officeDocument/2006/relationships/slideLayout" Target="../slideLayouts/slideLayout16.xml"/><Relationship Id="rId2" Type="http://schemas.openxmlformats.org/officeDocument/2006/relationships/image" Target="../media/image9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9" Type="http://schemas.openxmlformats.org/officeDocument/2006/relationships/image" Target="../media/image103.emf"/><Relationship Id="rId20" Type="http://schemas.openxmlformats.org/officeDocument/2006/relationships/image" Target="../media/image109.emf"/><Relationship Id="rId21" Type="http://schemas.openxmlformats.org/officeDocument/2006/relationships/image" Target="../media/image110.emf"/><Relationship Id="rId22" Type="http://schemas.openxmlformats.org/officeDocument/2006/relationships/image" Target="../media/image111.emf"/><Relationship Id="rId10" Type="http://schemas.openxmlformats.org/officeDocument/2006/relationships/image" Target="../media/image31.emf"/><Relationship Id="rId11" Type="http://schemas.openxmlformats.org/officeDocument/2006/relationships/image" Target="../media/image104.emf"/><Relationship Id="rId12" Type="http://schemas.openxmlformats.org/officeDocument/2006/relationships/image" Target="../media/image33.emf"/><Relationship Id="rId13" Type="http://schemas.openxmlformats.org/officeDocument/2006/relationships/image" Target="../media/image34.emf"/><Relationship Id="rId14" Type="http://schemas.openxmlformats.org/officeDocument/2006/relationships/image" Target="../media/image35.emf"/><Relationship Id="rId15" Type="http://schemas.openxmlformats.org/officeDocument/2006/relationships/image" Target="../media/image93.emf"/><Relationship Id="rId16" Type="http://schemas.openxmlformats.org/officeDocument/2006/relationships/image" Target="../media/image105.emf"/><Relationship Id="rId17" Type="http://schemas.openxmlformats.org/officeDocument/2006/relationships/image" Target="../media/image106.emf"/><Relationship Id="rId18" Type="http://schemas.openxmlformats.org/officeDocument/2006/relationships/image" Target="../media/image107.emf"/><Relationship Id="rId19" Type="http://schemas.openxmlformats.org/officeDocument/2006/relationships/image" Target="../media/image108.emf"/><Relationship Id="rId1" Type="http://schemas.openxmlformats.org/officeDocument/2006/relationships/slideLayout" Target="../slideLayouts/slideLayout82.xml"/><Relationship Id="rId2" Type="http://schemas.openxmlformats.org/officeDocument/2006/relationships/image" Target="../media/image27.emf"/><Relationship Id="rId3" Type="http://schemas.openxmlformats.org/officeDocument/2006/relationships/image" Target="../media/image100.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2.emf"/><Relationship Id="rId7" Type="http://schemas.openxmlformats.org/officeDocument/2006/relationships/image" Target="../media/image101.emf"/><Relationship Id="rId8" Type="http://schemas.openxmlformats.org/officeDocument/2006/relationships/image" Target="../media/image102.emf"/></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1" Type="http://schemas.openxmlformats.org/officeDocument/2006/relationships/image" Target="../media/image31.emf"/><Relationship Id="rId12" Type="http://schemas.openxmlformats.org/officeDocument/2006/relationships/image" Target="../media/image32.emf"/><Relationship Id="rId13" Type="http://schemas.openxmlformats.org/officeDocument/2006/relationships/image" Target="../media/image33.emf"/><Relationship Id="rId14" Type="http://schemas.openxmlformats.org/officeDocument/2006/relationships/image" Target="../media/image34.emf"/><Relationship Id="rId15" Type="http://schemas.openxmlformats.org/officeDocument/2006/relationships/image" Target="../media/image35.emf"/><Relationship Id="rId16" Type="http://schemas.openxmlformats.org/officeDocument/2006/relationships/image" Target="../media/image36.emf"/><Relationship Id="rId1" Type="http://schemas.openxmlformats.org/officeDocument/2006/relationships/slideLayout" Target="../slideLayouts/slideLayout26.xml"/><Relationship Id="rId2" Type="http://schemas.openxmlformats.org/officeDocument/2006/relationships/image" Target="../media/image27.emf"/><Relationship Id="rId3" Type="http://schemas.openxmlformats.org/officeDocument/2006/relationships/image" Target="../media/image28.emf"/><Relationship Id="rId4" Type="http://schemas.openxmlformats.org/officeDocument/2006/relationships/image" Target="../media/image104.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120.emf"/><Relationship Id="rId8" Type="http://schemas.openxmlformats.org/officeDocument/2006/relationships/image" Target="../media/image121.emf"/><Relationship Id="rId9" Type="http://schemas.openxmlformats.org/officeDocument/2006/relationships/image" Target="../media/image122.emf"/><Relationship Id="rId10" Type="http://schemas.openxmlformats.org/officeDocument/2006/relationships/image" Target="../media/image123.emf"/></Relationships>
</file>

<file path=ppt/slides/_rels/slide42.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5" Type="http://schemas.openxmlformats.org/officeDocument/2006/relationships/image" Target="../media/image126.png"/><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3" Type="http://schemas.openxmlformats.org/officeDocument/2006/relationships/image" Target="../media/image127.emf"/><Relationship Id="rId4" Type="http://schemas.openxmlformats.org/officeDocument/2006/relationships/image" Target="../media/image128.emf"/><Relationship Id="rId5" Type="http://schemas.openxmlformats.org/officeDocument/2006/relationships/image" Target="../media/image125.emf"/><Relationship Id="rId6" Type="http://schemas.openxmlformats.org/officeDocument/2006/relationships/image" Target="../media/image129.emf"/><Relationship Id="rId7" Type="http://schemas.openxmlformats.org/officeDocument/2006/relationships/image" Target="../media/image130.emf"/><Relationship Id="rId8" Type="http://schemas.openxmlformats.org/officeDocument/2006/relationships/image" Target="../media/image131.png"/><Relationship Id="rId9" Type="http://schemas.openxmlformats.org/officeDocument/2006/relationships/image" Target="../media/image132.png"/><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1" Type="http://schemas.openxmlformats.org/officeDocument/2006/relationships/image" Target="../media/image69.emf"/><Relationship Id="rId12" Type="http://schemas.openxmlformats.org/officeDocument/2006/relationships/image" Target="../media/image70.emf"/><Relationship Id="rId13" Type="http://schemas.openxmlformats.org/officeDocument/2006/relationships/image" Target="../media/image71.png"/><Relationship Id="rId14" Type="http://schemas.openxmlformats.org/officeDocument/2006/relationships/image" Target="../media/image73.emf"/><Relationship Id="rId15" Type="http://schemas.openxmlformats.org/officeDocument/2006/relationships/image" Target="../media/image74.emf"/><Relationship Id="rId16" Type="http://schemas.openxmlformats.org/officeDocument/2006/relationships/image" Target="../media/image82.emf"/><Relationship Id="rId1" Type="http://schemas.openxmlformats.org/officeDocument/2006/relationships/slideLayout" Target="../slideLayouts/slideLayout5.xml"/><Relationship Id="rId2" Type="http://schemas.openxmlformats.org/officeDocument/2006/relationships/image" Target="../media/image62.emf"/><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7" Type="http://schemas.openxmlformats.org/officeDocument/2006/relationships/image" Target="../media/image77.emf"/><Relationship Id="rId8" Type="http://schemas.openxmlformats.org/officeDocument/2006/relationships/image" Target="../media/image78.emf"/><Relationship Id="rId9" Type="http://schemas.openxmlformats.org/officeDocument/2006/relationships/image" Target="../media/image67.emf"/><Relationship Id="rId10" Type="http://schemas.openxmlformats.org/officeDocument/2006/relationships/image" Target="../media/image68.emf"/></Relationships>
</file>

<file path=ppt/slides/_rels/slide46.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3.emf"/><Relationship Id="rId13" Type="http://schemas.openxmlformats.org/officeDocument/2006/relationships/image" Target="../media/image74.emf"/><Relationship Id="rId14" Type="http://schemas.openxmlformats.org/officeDocument/2006/relationships/image" Target="../media/image77.emf"/><Relationship Id="rId15" Type="http://schemas.openxmlformats.org/officeDocument/2006/relationships/image" Target="../media/image78.emf"/><Relationship Id="rId16" Type="http://schemas.openxmlformats.org/officeDocument/2006/relationships/image" Target="../media/image82.emf"/><Relationship Id="rId1" Type="http://schemas.openxmlformats.org/officeDocument/2006/relationships/slideLayout" Target="../slideLayouts/slideLayout5.xml"/><Relationship Id="rId2" Type="http://schemas.openxmlformats.org/officeDocument/2006/relationships/image" Target="../media/image62.emf"/><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7" Type="http://schemas.openxmlformats.org/officeDocument/2006/relationships/image" Target="../media/image67.emf"/><Relationship Id="rId8" Type="http://schemas.openxmlformats.org/officeDocument/2006/relationships/image" Target="../media/image68.emf"/><Relationship Id="rId9" Type="http://schemas.openxmlformats.org/officeDocument/2006/relationships/image" Target="../media/image69.emf"/><Relationship Id="rId10" Type="http://schemas.openxmlformats.org/officeDocument/2006/relationships/image" Target="../media/image70.emf"/></Relationships>
</file>

<file path=ppt/slides/_rels/slide47.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68.emf"/><Relationship Id="rId13" Type="http://schemas.openxmlformats.org/officeDocument/2006/relationships/image" Target="../media/image69.emf"/><Relationship Id="rId14" Type="http://schemas.openxmlformats.org/officeDocument/2006/relationships/image" Target="../media/image73.emf"/><Relationship Id="rId15" Type="http://schemas.openxmlformats.org/officeDocument/2006/relationships/image" Target="../media/image74.emf"/><Relationship Id="rId16" Type="http://schemas.openxmlformats.org/officeDocument/2006/relationships/image" Target="../media/image82.emf"/><Relationship Id="rId1" Type="http://schemas.openxmlformats.org/officeDocument/2006/relationships/slideLayout" Target="../slideLayouts/slideLayout5.xml"/><Relationship Id="rId2" Type="http://schemas.openxmlformats.org/officeDocument/2006/relationships/image" Target="../media/image66.emf"/><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62.emf"/><Relationship Id="rId6" Type="http://schemas.openxmlformats.org/officeDocument/2006/relationships/image" Target="../media/image63.emf"/><Relationship Id="rId7" Type="http://schemas.openxmlformats.org/officeDocument/2006/relationships/image" Target="../media/image64.emf"/><Relationship Id="rId8" Type="http://schemas.openxmlformats.org/officeDocument/2006/relationships/image" Target="../media/image65.emf"/><Relationship Id="rId9" Type="http://schemas.openxmlformats.org/officeDocument/2006/relationships/image" Target="../media/image67.emf"/><Relationship Id="rId10" Type="http://schemas.openxmlformats.org/officeDocument/2006/relationships/image" Target="../media/image7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5" Type="http://schemas.openxmlformats.org/officeDocument/2006/relationships/image" Target="../media/image26.emf"/><Relationship Id="rId6" Type="http://schemas.openxmlformats.org/officeDocument/2006/relationships/image" Target="../media/image25.emf"/><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3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hyperlink" Target="https://tryappservice.azure.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emf"/><Relationship Id="rId8" Type="http://schemas.openxmlformats.org/officeDocument/2006/relationships/image" Target="../media/image33.emf"/><Relationship Id="rId9" Type="http://schemas.openxmlformats.org/officeDocument/2006/relationships/image" Target="../media/image34.emf"/><Relationship Id="rId10" Type="http://schemas.openxmlformats.org/officeDocument/2006/relationships/image" Target="../media/image35.emf"/><Relationship Id="rId11" Type="http://schemas.openxmlformats.org/officeDocument/2006/relationships/image" Target="../media/image36.emf"/><Relationship Id="rId1" Type="http://schemas.openxmlformats.org/officeDocument/2006/relationships/slideLayout" Target="../slideLayouts/slideLayout26.xml"/><Relationship Id="rId2" Type="http://schemas.openxmlformats.org/officeDocument/2006/relationships/image" Target="../media/image2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3.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emf"/><Relationship Id="rId10" Type="http://schemas.openxmlformats.org/officeDocument/2006/relationships/image" Target="../media/image40.emf"/><Relationship Id="rId11"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App Service Web App</a:t>
            </a: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 Web App</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4">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6">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6">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6">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6">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6">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6">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7">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3">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3">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3">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8">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9">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10">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1">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2">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9">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bg1"/>
                </a:solidFill>
                <a:latin typeface="+mj-lt"/>
                <a:sym typeface="Wingdings" panose="05000000000000000000" pitchFamily="2" charset="2"/>
              </a:rPr>
              <a:t>Redis</a:t>
            </a:r>
            <a:r>
              <a:rPr lang="en-US" sz="4000" dirty="0">
                <a:solidFill>
                  <a:schemeClr val="bg1"/>
                </a:solidFill>
                <a:latin typeface="+mj-lt"/>
                <a:sym typeface="Wingdings" panose="05000000000000000000" pitchFamily="2" charset="2"/>
              </a:rPr>
              <a:t> Cache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Apps</a:t>
            </a:r>
          </a:p>
        </p:txBody>
      </p:sp>
    </p:spTree>
    <p:extLst>
      <p:ext uri="{BB962C8B-B14F-4D97-AF65-F5344CB8AC3E}">
        <p14:creationId xmlns:p14="http://schemas.microsoft.com/office/powerpoint/2010/main" val="39150978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API Apps</a:t>
            </a:r>
          </a:p>
        </p:txBody>
      </p:sp>
      <p:sp>
        <p:nvSpPr>
          <p:cNvPr id="3" name="Content Placeholder 2"/>
          <p:cNvSpPr>
            <a:spLocks noGrp="1"/>
          </p:cNvSpPr>
          <p:nvPr>
            <p:ph sz="quarter" idx="10"/>
          </p:nvPr>
        </p:nvSpPr>
        <p:spPr/>
        <p:txBody>
          <a:bodyPr/>
          <a:lstStyle/>
          <a:p>
            <a:r>
              <a:rPr lang="en-US" sz="3200" dirty="0"/>
              <a:t>Bring your API as-is</a:t>
            </a:r>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a:p>
            <a:r>
              <a:rPr lang="en-US" sz="3200" dirty="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23</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Consuming API Apps</a:t>
            </a:r>
          </a:p>
        </p:txBody>
      </p:sp>
      <p:sp>
        <p:nvSpPr>
          <p:cNvPr id="3" name="Content Placeholder 2"/>
          <p:cNvSpPr>
            <a:spLocks noGrp="1"/>
          </p:cNvSpPr>
          <p:nvPr>
            <p:ph sz="quarter" idx="10"/>
          </p:nvPr>
        </p:nvSpPr>
        <p:spPr/>
        <p:txBody>
          <a:bodyPr/>
          <a:lstStyle/>
          <a:p>
            <a:r>
              <a:rPr lang="en-US" dirty="0"/>
              <a:t>API Apps expose HTTP services</a:t>
            </a:r>
          </a:p>
          <a:p>
            <a:endParaRPr lang="en-US" dirty="0"/>
          </a:p>
          <a:p>
            <a:r>
              <a:rPr lang="en-US" dirty="0"/>
              <a:t>Metadata is exposed using Swagger 2.0 metadata</a:t>
            </a:r>
          </a:p>
          <a:p>
            <a:pPr lvl="1"/>
            <a:r>
              <a:rPr lang="en-US" dirty="0"/>
              <a:t>JSON file</a:t>
            </a:r>
          </a:p>
          <a:p>
            <a:pPr lvl="1"/>
            <a:r>
              <a:rPr lang="en-US" dirty="0"/>
              <a:t>Widely supported</a:t>
            </a:r>
          </a:p>
          <a:p>
            <a:pPr lvl="1"/>
            <a:endParaRPr lang="en-US" dirty="0"/>
          </a:p>
          <a:p>
            <a:r>
              <a:rPr lang="en-US" dirty="0"/>
              <a:t>Client applications </a:t>
            </a:r>
          </a:p>
        </p:txBody>
      </p:sp>
    </p:spTree>
    <p:extLst>
      <p:ext uri="{BB962C8B-B14F-4D97-AF65-F5344CB8AC3E}">
        <p14:creationId xmlns:p14="http://schemas.microsoft.com/office/powerpoint/2010/main" val="4026449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Simplifying Integration</a:t>
            </a:r>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Logic Apps</a:t>
            </a:r>
          </a:p>
        </p:txBody>
      </p:sp>
    </p:spTree>
    <p:extLst>
      <p:ext uri="{BB962C8B-B14F-4D97-AF65-F5344CB8AC3E}">
        <p14:creationId xmlns:p14="http://schemas.microsoft.com/office/powerpoint/2010/main" val="38277365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Mobile Apps</a:t>
            </a:r>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a:solidFill>
                  <a:schemeClr val="bg1"/>
                </a:solidFill>
              </a:rPr>
              <a:t>Authentication</a:t>
            </a: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a:solidFill>
                  <a:schemeClr val="bg1"/>
                </a:solidFill>
              </a:rPr>
              <a:t>Logic</a:t>
            </a: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a:solidFill>
                  <a:schemeClr val="bg1"/>
                </a:solidFill>
              </a:rPr>
              <a:t>Push</a:t>
            </a: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a:solidFill>
                  <a:schemeClr val="bg1"/>
                </a:solidFill>
              </a:rPr>
              <a:t>Scheduler</a:t>
            </a: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Structured Storage</a:t>
            </a:r>
          </a:p>
        </p:txBody>
      </p:sp>
      <p:sp>
        <p:nvSpPr>
          <p:cNvPr id="3" name="Content Placeholder 2"/>
          <p:cNvSpPr>
            <a:spLocks noGrp="1"/>
          </p:cNvSpPr>
          <p:nvPr>
            <p:ph sz="quarter" idx="10"/>
          </p:nvPr>
        </p:nvSpPr>
        <p:spPr/>
        <p:txBody>
          <a:bodyPr>
            <a:noAutofit/>
          </a:bodyPr>
          <a:lstStyle/>
          <a:p>
            <a:r>
              <a:rPr lang="en-US" sz="2800" dirty="0"/>
              <a:t>Powered by SQL Database</a:t>
            </a:r>
          </a:p>
          <a:p>
            <a:r>
              <a:rPr lang="en-US" sz="2800" dirty="0"/>
              <a:t>Supports rich querying capabilities</a:t>
            </a:r>
          </a:p>
          <a:p>
            <a:r>
              <a:rPr lang="en-US" sz="2800" dirty="0"/>
              <a:t>Dynamic Schematization</a:t>
            </a:r>
          </a:p>
          <a:p>
            <a:r>
              <a:rPr lang="en-US" sz="2800" dirty="0"/>
              <a:t>Data management in:</a:t>
            </a:r>
          </a:p>
          <a:p>
            <a:pPr lvl="1"/>
            <a:r>
              <a:rPr lang="en-US" sz="2400" dirty="0"/>
              <a:t>Azure Portal</a:t>
            </a:r>
          </a:p>
          <a:p>
            <a:pPr lvl="1"/>
            <a:r>
              <a:rPr lang="en-US" sz="2400" dirty="0"/>
              <a:t>SQL Portal (Silverlight)</a:t>
            </a:r>
          </a:p>
          <a:p>
            <a:pPr lvl="1"/>
            <a:r>
              <a:rPr lang="en-US" sz="2400" dirty="0"/>
              <a:t>SQL Management Studio</a:t>
            </a:r>
          </a:p>
          <a:p>
            <a:pPr lvl="1"/>
            <a:r>
              <a:rPr lang="en-US" sz="2400" dirty="0"/>
              <a:t>REST API</a:t>
            </a:r>
          </a:p>
          <a:p>
            <a:pPr lvl="1"/>
            <a:r>
              <a:rPr lang="en-US" sz="2400" dirty="0"/>
              <a:t>Azure CLI Tools</a:t>
            </a:r>
          </a:p>
          <a:p>
            <a:pPr lvl="1"/>
            <a:r>
              <a:rPr lang="en-US" sz="2400" dirty="0"/>
              <a:t>SQL CLI</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Server Side Table Scripts</a:t>
            </a:r>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Node.js</a:t>
            </a:r>
            <a:r>
              <a:rPr lang="en-US" sz="2400" dirty="0"/>
              <a:t> scripts</a:t>
            </a:r>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Intercept CRUD requests to tables</a:t>
            </a:r>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Passes through to SQL by default</a:t>
            </a:r>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Fully customizable</a:t>
            </a:r>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.NET Web API</a:t>
            </a:r>
          </a:p>
          <a:p>
            <a:pPr algn="ctr"/>
            <a:r>
              <a:rPr lang="en-US" sz="2400" dirty="0"/>
              <a:t>backend in </a:t>
            </a:r>
          </a:p>
          <a:p>
            <a:pPr algn="ctr"/>
            <a:r>
              <a:rPr lang="en-US" sz="2400" dirty="0"/>
              <a:t>Visual Studio</a:t>
            </a:r>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bg1"/>
                </a:solidFill>
              </a:rPr>
              <a:t>MongoDB</a:t>
            </a:r>
            <a:r>
              <a:rPr lang="en-US" sz="2400" dirty="0">
                <a:solidFill>
                  <a:schemeClr val="bg1"/>
                </a:solidFill>
              </a:rPr>
              <a:t>, Table Storage, SQL out of the box</a:t>
            </a:r>
          </a:p>
        </p:txBody>
      </p:sp>
    </p:spTree>
    <p:extLst>
      <p:ext uri="{BB962C8B-B14F-4D97-AF65-F5344CB8AC3E}">
        <p14:creationId xmlns:p14="http://schemas.microsoft.com/office/powerpoint/2010/main" val="359610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Basic Mobile App with Validation</a:t>
            </a:r>
          </a:p>
        </p:txBody>
      </p:sp>
    </p:spTree>
    <p:extLst>
      <p:ext uri="{BB962C8B-B14F-4D97-AF65-F5344CB8AC3E}">
        <p14:creationId xmlns:p14="http://schemas.microsoft.com/office/powerpoint/2010/main" val="9375216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API</a:t>
            </a:r>
          </a:p>
        </p:txBody>
      </p:sp>
      <p:sp>
        <p:nvSpPr>
          <p:cNvPr id="3" name="Content Placeholder 2"/>
          <p:cNvSpPr>
            <a:spLocks noGrp="1"/>
          </p:cNvSpPr>
          <p:nvPr>
            <p:ph sz="quarter" idx="10"/>
          </p:nvPr>
        </p:nvSpPr>
        <p:spPr/>
        <p:txBody>
          <a:bodyPr>
            <a:noAutofit/>
          </a:bodyPr>
          <a:lstStyle/>
          <a:p>
            <a:r>
              <a:rPr lang="en-US" sz="2800" dirty="0"/>
              <a:t>Non-table based endpoints</a:t>
            </a:r>
          </a:p>
          <a:p>
            <a:r>
              <a:rPr lang="en-US" sz="2800" dirty="0"/>
              <a:t>Accessible from</a:t>
            </a:r>
          </a:p>
          <a:p>
            <a:pPr lvl="1"/>
            <a:r>
              <a:rPr lang="en-US" sz="2000" dirty="0"/>
              <a:t>GET</a:t>
            </a:r>
          </a:p>
          <a:p>
            <a:pPr lvl="1"/>
            <a:r>
              <a:rPr lang="en-US" sz="2000" dirty="0"/>
              <a:t>POST</a:t>
            </a:r>
          </a:p>
          <a:p>
            <a:pPr lvl="1"/>
            <a:r>
              <a:rPr lang="en-US" sz="2000" dirty="0"/>
              <a:t>PUT</a:t>
            </a:r>
          </a:p>
          <a:p>
            <a:pPr lvl="1"/>
            <a:r>
              <a:rPr lang="en-US" sz="2000" dirty="0"/>
              <a:t>PATCH</a:t>
            </a:r>
          </a:p>
          <a:p>
            <a:pPr lvl="1"/>
            <a:r>
              <a:rPr lang="en-US" sz="2000" dirty="0"/>
              <a:t>DELETE</a:t>
            </a:r>
          </a:p>
          <a:p>
            <a:r>
              <a:rPr lang="en-US" sz="2400" dirty="0"/>
              <a:t>For node.js logic in scripts like table endpoints</a:t>
            </a:r>
          </a:p>
          <a:p>
            <a:r>
              <a:rPr lang="en-US" sz="2400" dirty="0"/>
              <a:t>For .NET delivered through a </a:t>
            </a:r>
            <a:r>
              <a:rPr lang="en-US" sz="2400" dirty="0" err="1"/>
              <a:t>WebAPI</a:t>
            </a:r>
            <a:r>
              <a:rPr lang="en-US" sz="2400" dirty="0"/>
              <a:t> </a:t>
            </a:r>
          </a:p>
          <a:p>
            <a:r>
              <a:rPr lang="en-US" sz="2400" dirty="0"/>
              <a:t>Expose any functionality you want</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r>
              <a:rPr lang="en-US" sz="4705" dirty="0">
                <a:solidFill>
                  <a:srgbClr val="FFFFFF"/>
                </a:solidFill>
                <a:latin typeface="Segoe UI Light"/>
              </a:rPr>
              <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Continuous Delivery with App Service</a:t>
            </a:r>
          </a:p>
        </p:txBody>
      </p:sp>
    </p:spTree>
    <p:extLst>
      <p:ext uri="{BB962C8B-B14F-4D97-AF65-F5344CB8AC3E}">
        <p14:creationId xmlns:p14="http://schemas.microsoft.com/office/powerpoint/2010/main" val="26438163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Continuous Deployment for Web Apps</a:t>
            </a:r>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a:solidFill>
                  <a:schemeClr val="bg1"/>
                </a:solidFill>
              </a:rPr>
              <a:t>Web App Production Slot</a:t>
            </a: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a:solidFill>
                  <a:schemeClr val="bg1"/>
                </a:solidFill>
              </a:rPr>
              <a:t>Source Control / Code Repo  </a:t>
            </a: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a:solidFill>
                  <a:schemeClr val="bg1"/>
                </a:solidFill>
              </a:rPr>
              <a:t>Web App Staging Slot</a:t>
            </a: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a:solidFill>
                  <a:schemeClr val="bg1"/>
                </a:solidFill>
              </a:rPr>
              <a:t>Commits </a:t>
            </a: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a:solidFill>
                  <a:schemeClr val="bg1"/>
                </a:solidFill>
              </a:rPr>
              <a:t>Auto-Swap </a:t>
            </a: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a:solidFill>
                  <a:schemeClr val="bg1"/>
                </a:solidFill>
              </a:rPr>
              <a:t>Changes </a:t>
            </a: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a:solidFill>
                  <a:schemeClr val="bg1"/>
                </a:solidFill>
              </a:rPr>
              <a:t>Hooks</a:t>
            </a: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a:solidFill>
                  <a:schemeClr val="bg1"/>
                </a:solidFill>
              </a:rPr>
              <a:t>Git</a:t>
            </a:r>
            <a:r>
              <a:rPr lang="en-US" kern="0" dirty="0">
                <a:solidFill>
                  <a:schemeClr val="bg1"/>
                </a:solidFill>
              </a:rPr>
              <a:t> pull</a:t>
            </a: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a:solidFill>
                  <a:schemeClr val="bg1"/>
                </a:solidFill>
              </a:rPr>
              <a:t>Developer</a:t>
            </a: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sp>
          <p:nvSpPr>
            <p:cNvPr id="14" name="TextBox 13"/>
            <p:cNvSpPr txBox="1"/>
            <p:nvPr/>
          </p:nvSpPr>
          <p:spPr>
            <a:xfrm>
              <a:off x="4185006" y="5272160"/>
              <a:ext cx="1067472" cy="369332"/>
            </a:xfrm>
            <a:prstGeom prst="rect">
              <a:avLst/>
            </a:prstGeom>
            <a:noFill/>
          </p:spPr>
          <p:txBody>
            <a:bodyPr wrap="none" rtlCol="0">
              <a:spAutoFit/>
            </a:bodyPr>
            <a:lstStyle/>
            <a:p>
              <a:r>
                <a:rPr lang="en-US" dirty="0" smtClean="0">
                  <a:solidFill>
                    <a:prstClr val="white"/>
                  </a:solidFill>
                </a:rPr>
                <a:t>OneDrive</a:t>
              </a:r>
              <a:endParaRPr lang="en-US" dirty="0">
                <a:solidFill>
                  <a:prstClr val="white"/>
                </a:solidFill>
              </a:endParaRPr>
            </a:p>
          </p:txBody>
        </p:sp>
        <p:pic>
          <p:nvPicPr>
            <p:cNvPr id="8" name="Picture 7"/>
            <p:cNvPicPr>
              <a:picLocks noChangeAspect="1"/>
            </p:cNvPicPr>
            <p:nvPr/>
          </p:nvPicPr>
          <p:blipFill>
            <a:blip r:embed="rId7">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Choose your own adventure!</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 for Web/API/Mobile Apps</a:t>
            </a:r>
          </a:p>
        </p:txBody>
      </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5336" y="2673241"/>
            <a:ext cx="745869" cy="745869"/>
          </a:xfrm>
          <a:prstGeom prst="rect">
            <a:avLst/>
          </a:prstGeom>
        </p:spPr>
      </p:pic>
    </p:spTree>
    <p:extLst>
      <p:ext uri="{BB962C8B-B14F-4D97-AF65-F5344CB8AC3E}">
        <p14:creationId xmlns:p14="http://schemas.microsoft.com/office/powerpoint/2010/main" val="221098637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resources</a:t>
            </a:r>
          </a:p>
          <a:p>
            <a:r>
              <a:rPr lang="en-US" dirty="0"/>
              <a:t>Increased Scaling Options</a:t>
            </a:r>
          </a:p>
          <a:p>
            <a:r>
              <a:rPr lang="en-US" dirty="0"/>
              <a:t>Directly created in a Virtual Network</a:t>
            </a:r>
          </a:p>
          <a:p>
            <a:r>
              <a:rPr lang="en-US" dirty="0"/>
              <a:t>Support all Web App features and capabilities </a:t>
            </a:r>
          </a:p>
          <a:p>
            <a:r>
              <a:rPr lang="en-US" dirty="0"/>
              <a:t>Support Web, Mobile and API Apps</a:t>
            </a:r>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a:t>App Service - one integrated offering</a:t>
            </a:r>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753645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7526</TotalTime>
  <Words>1514</Words>
  <Application>Microsoft Macintosh PowerPoint</Application>
  <PresentationFormat>Widescreen</PresentationFormat>
  <Paragraphs>439</Paragraphs>
  <Slides>56</Slides>
  <Notes>22</Notes>
  <HiddenSlides>41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56</vt:i4>
      </vt:variant>
    </vt:vector>
  </HeadingPairs>
  <TitlesOfParts>
    <vt:vector size="71" baseType="lpstr">
      <vt:lpstr>Arial</vt:lpstr>
      <vt:lpstr>Avenir LT Pro 45 Book</vt:lpstr>
      <vt:lpstr>Calibri</vt:lpstr>
      <vt:lpstr>Consolas</vt:lpstr>
      <vt:lpstr>ＭＳ Ｐゴシック</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Demo: Creating a Web App</vt:lpstr>
      <vt:lpstr>PowerPoint Presentation</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Demo: Basic Mobile App with Validation</vt:lpstr>
      <vt:lpstr>Custom API</vt:lpstr>
      <vt:lpstr>Continuous Delivery with App Service</vt:lpstr>
      <vt:lpstr>PowerPoint Presentation</vt:lpstr>
      <vt:lpstr>Continuous Deployment for Web Apps</vt:lpstr>
      <vt:lpstr>PowerPoint Presentation</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Shawn Cicoria</cp:lastModifiedBy>
  <cp:revision>378</cp:revision>
  <cp:lastPrinted>2014-03-26T17:46:13Z</cp:lastPrinted>
  <dcterms:created xsi:type="dcterms:W3CDTF">2014-03-19T23:21:38Z</dcterms:created>
  <dcterms:modified xsi:type="dcterms:W3CDTF">2016-05-06T13:09:22Z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